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57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98" d="100"/>
          <a:sy n="98" d="100"/>
        </p:scale>
        <p:origin x="165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6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2DD9A9-BD07-9345-82A6-B6BA9A237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4716" y="1263404"/>
            <a:ext cx="8239252" cy="31150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tx1"/>
                </a:solidFill>
              </a:rPr>
              <a:t>Machine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BEAE-8E59-E341-AC9F-7694E56F7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716" y="4560432"/>
            <a:ext cx="8239253" cy="122817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Bryan W. </a:t>
            </a:r>
            <a:r>
              <a:rPr lang="en-US" sz="2400" dirty="0" err="1">
                <a:solidFill>
                  <a:schemeClr val="tx1"/>
                </a:solidFill>
              </a:rPr>
              <a:t>Nonni</a:t>
            </a:r>
            <a:r>
              <a:rPr lang="en-US" sz="2400" dirty="0">
                <a:solidFill>
                  <a:schemeClr val="tx1"/>
                </a:solidFill>
              </a:rPr>
              <a:t> &amp; Frankie Sanchez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8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2209-EEC1-2D44-B02E-E68DDB6B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1" y="2168577"/>
            <a:ext cx="8227269" cy="44570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Process:</a:t>
            </a:r>
          </a:p>
          <a:p>
            <a:pPr lvl="1"/>
            <a:r>
              <a:rPr lang="en-US" sz="1800" dirty="0"/>
              <a:t>Clean/Preprocess Data Sets</a:t>
            </a:r>
          </a:p>
          <a:p>
            <a:pPr lvl="1"/>
            <a:r>
              <a:rPr lang="en-US" sz="1800" dirty="0"/>
              <a:t>Used KNN to </a:t>
            </a:r>
            <a:r>
              <a:rPr lang="en-US" sz="1800" dirty="0" err="1"/>
              <a:t>imputate</a:t>
            </a:r>
            <a:r>
              <a:rPr lang="en-US" sz="1800" dirty="0"/>
              <a:t> missing/bad data</a:t>
            </a:r>
          </a:p>
          <a:p>
            <a:pPr lvl="2"/>
            <a:r>
              <a:rPr lang="en-US" sz="1600" dirty="0"/>
              <a:t>Turned bad data into </a:t>
            </a:r>
            <a:r>
              <a:rPr lang="en-US" sz="1600" dirty="0" err="1"/>
              <a:t>NaN</a:t>
            </a:r>
            <a:r>
              <a:rPr lang="en-US" sz="1600" dirty="0"/>
              <a:t> values, then used fast KNN</a:t>
            </a:r>
          </a:p>
          <a:p>
            <a:pPr lvl="1"/>
            <a:r>
              <a:rPr lang="en-US" sz="1800" dirty="0"/>
              <a:t>Performed PCA for dimensionality reduction</a:t>
            </a:r>
          </a:p>
          <a:p>
            <a:pPr lvl="2"/>
            <a:r>
              <a:rPr lang="en-US" sz="1600" dirty="0"/>
              <a:t>E.g. Took training and testing set 1 from 3312 features to 20 most significant features</a:t>
            </a:r>
          </a:p>
          <a:p>
            <a:pPr lvl="2"/>
            <a:r>
              <a:rPr lang="en-US" sz="1600" dirty="0"/>
              <a:t>Removed columns that didn’t match both sets (down to 15 features)</a:t>
            </a:r>
          </a:p>
          <a:p>
            <a:pPr lvl="2"/>
            <a:r>
              <a:rPr lang="en-US" sz="1600" dirty="0"/>
              <a:t>Future:  Test for new components c:  20 &gt;= c &gt;= 100, and retrain models for best c values</a:t>
            </a:r>
          </a:p>
          <a:p>
            <a:pPr lvl="2"/>
            <a:r>
              <a:rPr lang="en-US" sz="1600" dirty="0"/>
              <a:t>Goal:  Reduce features to only most impactful on Y</a:t>
            </a:r>
          </a:p>
          <a:p>
            <a:pPr lvl="1"/>
            <a:r>
              <a:rPr lang="en-US" sz="1800" dirty="0"/>
              <a:t>Performed KNN (e.g. k = 5 for dataset 1) to predict missing class values</a:t>
            </a:r>
          </a:p>
          <a:p>
            <a:pPr lvl="1"/>
            <a:r>
              <a:rPr lang="en-US" sz="1800" dirty="0"/>
              <a:t>Trained multiple models using cleaned </a:t>
            </a:r>
            <a:r>
              <a:rPr lang="en-US" sz="1800" dirty="0" err="1"/>
              <a:t>x_train</a:t>
            </a:r>
            <a:r>
              <a:rPr lang="en-US" sz="1800" dirty="0"/>
              <a:t> and </a:t>
            </a:r>
            <a:r>
              <a:rPr lang="en-US" sz="1800" dirty="0" err="1"/>
              <a:t>x_test</a:t>
            </a:r>
            <a:endParaRPr lang="en-US" sz="1800" dirty="0"/>
          </a:p>
          <a:p>
            <a:pPr lvl="2"/>
            <a:r>
              <a:rPr lang="en-US" sz="1600" dirty="0"/>
              <a:t>SVM, KNN, Random Forest, Logistic Regression, etc.</a:t>
            </a:r>
          </a:p>
          <a:p>
            <a:pPr lvl="1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AA5D2-7DBD-4A49-8D70-BE724A96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17" y="3734869"/>
            <a:ext cx="2909398" cy="822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938F3-71ED-460C-AC33-468152C6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651" y="2358765"/>
            <a:ext cx="2909398" cy="1189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F0E9C-72F9-4DCE-B7B0-F08744CE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16" y="4761291"/>
            <a:ext cx="2896185" cy="19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2209-EEC1-2D44-B02E-E68DDB6B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76" y="2785636"/>
            <a:ext cx="8227269" cy="3733878"/>
          </a:xfrm>
        </p:spPr>
        <p:txBody>
          <a:bodyPr>
            <a:normAutofit/>
          </a:bodyPr>
          <a:lstStyle/>
          <a:p>
            <a:r>
              <a:rPr lang="en-US" sz="2800" dirty="0"/>
              <a:t>Partial results for data set 1:</a:t>
            </a:r>
          </a:p>
          <a:p>
            <a:pPr lvl="1"/>
            <a:r>
              <a:rPr lang="en-US" sz="2400" dirty="0"/>
              <a:t>Accuracy</a:t>
            </a:r>
          </a:p>
          <a:p>
            <a:pPr lvl="2"/>
            <a:r>
              <a:rPr lang="en-US" sz="2000" dirty="0"/>
              <a:t>Random Forest Classifier = 100%</a:t>
            </a:r>
          </a:p>
          <a:p>
            <a:pPr lvl="2"/>
            <a:r>
              <a:rPr lang="en-US" sz="2000" dirty="0"/>
              <a:t>Logistic Regression = 90.6%</a:t>
            </a:r>
          </a:p>
          <a:p>
            <a:pPr lvl="2"/>
            <a:r>
              <a:rPr lang="en-US" sz="2000" dirty="0"/>
              <a:t>SVM (SVC, kernel = linear) = 88.7%</a:t>
            </a:r>
          </a:p>
          <a:p>
            <a:pPr lvl="2"/>
            <a:r>
              <a:rPr lang="en-US" sz="2000" dirty="0"/>
              <a:t>KNN (k = 5) = 100%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57D5D-64E1-4FFD-A19E-499CB74D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33" y="2572562"/>
            <a:ext cx="5156716" cy="35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Missing Value Estimation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66B430D-1680-5149-AC1B-C4FC6A43871C}"/>
              </a:ext>
            </a:extLst>
          </p:cNvPr>
          <p:cNvSpPr txBox="1">
            <a:spLocks/>
          </p:cNvSpPr>
          <p:nvPr/>
        </p:nvSpPr>
        <p:spPr>
          <a:xfrm>
            <a:off x="359363" y="2432952"/>
            <a:ext cx="6103875" cy="4136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Process:</a:t>
            </a:r>
          </a:p>
          <a:p>
            <a:pPr lvl="1"/>
            <a:r>
              <a:rPr lang="en-US" dirty="0"/>
              <a:t>Isolate a single missing value (i.e. 1.0000000000000001e+99)</a:t>
            </a:r>
          </a:p>
          <a:p>
            <a:pPr lvl="1"/>
            <a:r>
              <a:rPr lang="en-US" sz="1800" dirty="0"/>
              <a:t>Use this to find all missing values in datasets 1, 2 &amp; 3</a:t>
            </a:r>
          </a:p>
          <a:p>
            <a:pPr lvl="1"/>
            <a:r>
              <a:rPr lang="en-US" sz="1800" dirty="0"/>
              <a:t>Replace with </a:t>
            </a:r>
            <a:r>
              <a:rPr lang="en-US" sz="1800" dirty="0" err="1"/>
              <a:t>NaN</a:t>
            </a:r>
            <a:r>
              <a:rPr lang="en-US" sz="1800" dirty="0"/>
              <a:t> using Pandas .replace() method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fast_knn</a:t>
            </a:r>
            <a:r>
              <a:rPr lang="en-US" sz="1800" dirty="0"/>
              <a:t> to fill </a:t>
            </a:r>
            <a:r>
              <a:rPr lang="en-US" sz="1800" dirty="0" err="1"/>
              <a:t>NaN</a:t>
            </a:r>
            <a:r>
              <a:rPr lang="en-US" sz="1800" dirty="0"/>
              <a:t> values and cast to </a:t>
            </a:r>
            <a:r>
              <a:rPr lang="en-US" sz="1800" dirty="0" err="1"/>
              <a:t>DataFrame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B8F32-2855-8A4D-BB40-31493C3B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68" y="4117851"/>
            <a:ext cx="4616321" cy="245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16BB4-1EB7-D543-9770-CA2C6010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68" y="2432952"/>
            <a:ext cx="4616321" cy="15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743B87-230E-F048-B429-216971629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205" y="3198558"/>
            <a:ext cx="6815392" cy="2026585"/>
          </a:xfrm>
        </p:spPr>
        <p:txBody>
          <a:bodyPr>
            <a:normAutofit/>
          </a:bodyPr>
          <a:lstStyle/>
          <a:p>
            <a:r>
              <a:rPr lang="en-US" sz="2400" dirty="0"/>
              <a:t>Still working through questions 3 and 4! Coming Soon!</a:t>
            </a:r>
          </a:p>
          <a:p>
            <a:endParaRPr lang="en-US" sz="2400" dirty="0"/>
          </a:p>
          <a:p>
            <a:r>
              <a:rPr lang="en-US" sz="2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6253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256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 Light</vt:lpstr>
      <vt:lpstr>Rockwell</vt:lpstr>
      <vt:lpstr>Wingdings</vt:lpstr>
      <vt:lpstr>Atlas</vt:lpstr>
      <vt:lpstr>Machine Learning Project</vt:lpstr>
      <vt:lpstr>Multi-Class Classification</vt:lpstr>
      <vt:lpstr>Multi-Class Classification</vt:lpstr>
      <vt:lpstr>Missing Value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Bryan Nonni</dc:creator>
  <cp:lastModifiedBy>Bryan Nonni</cp:lastModifiedBy>
  <cp:revision>15</cp:revision>
  <dcterms:created xsi:type="dcterms:W3CDTF">2019-12-03T07:07:19Z</dcterms:created>
  <dcterms:modified xsi:type="dcterms:W3CDTF">2019-12-03T19:34:13Z</dcterms:modified>
</cp:coreProperties>
</file>